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56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82"/>
  </p:normalViewPr>
  <p:slideViewPr>
    <p:cSldViewPr snapToGrid="0" snapToObjects="1">
      <p:cViewPr varScale="1">
        <p:scale>
          <a:sx n="68" d="100"/>
          <a:sy n="68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732F-E33B-CB4A-9F80-1B825DEE7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942A21-0972-4A4B-B890-E8A7046AD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F2DD9-134C-D246-9A6E-877F47C92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D5A7F-AD12-8347-929A-92A81F2F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C9BF3-38C5-E44B-8F09-3DF22DF3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8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DE9D-D667-264B-A610-3BE6FDFA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A83679-90C1-6841-BCB5-D45D3D305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7591B-7D4E-2240-8979-73188297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CFAB4-0810-6B48-868A-2AB92E8D5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745C8-9D8F-9244-8052-2EA651EC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2058E-F3DA-E54B-8309-3FFC58A06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546BE-0BE0-834F-ABA0-9503E0DC7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28E0F-7CF9-CD45-AA73-4575AEABE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39550-4444-FE42-857B-A8FEBD9F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49C62-0F60-E048-93CC-6C2318F2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F77E-E545-A541-887D-85B5FFBC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D55AE-7A2B-C847-8E9E-8BF5F5BB7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E7082-6427-5F49-9B6E-FAFA271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BABEF-2A39-8F4B-B70A-F6EC0E274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DD4AE-494B-3A43-A6A0-795A292D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8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AB61F-547B-DD40-8F02-7567C2EEA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F0CBB-28A5-4A4A-A93F-CEA853DB7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28812-C07C-1D4E-B95B-DC177905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FF792-BE24-6E49-899D-44D63EA9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3E914-B994-CF4A-AD7D-C38737D2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0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B7C41-CED1-174E-B608-864488333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967AC-2F2F-A645-966B-C213A5B27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8A150-EDD7-914A-8C48-9E6D64468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8B1B1-8D0F-4642-9E5E-3AA4D8B4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0DD24-B828-7340-A0BF-44494FB57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2B691-F3CB-9744-B120-C1DB2A268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0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0E79-C027-BC4C-A17B-4E598D55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0E908-FBCD-E745-AB6D-E682DB18E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6CE4D-A178-D247-84D1-F4C8E72F7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AA355-7A08-474A-BC6B-FB6BF35E2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AC58E-D1D0-8D43-804A-5BD1CAAE8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BA097-BE0B-F341-9BDE-E89EBC5D5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17D36-71DE-6641-A6B6-F39C6DD9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AB7D2D-2135-214C-95B2-CC750C82B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8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A3A8-2C8B-8541-A4BB-71B329DA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24396-38A1-B94C-B458-6FD38D2B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1EFB8-304A-994F-B423-763C55AAC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AC73A-80D2-0340-BB01-EA4C4111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0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1C188F-18EA-3A40-B396-2C06E375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7DE86-64C5-484D-8437-A5DC8A7DE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55830-FC7A-8F4D-82D8-CE8C42B1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9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EF913-9171-AC40-8D10-8A1A9F32A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9BBDD-BA1D-2747-9689-1D496C24D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CCF81-9446-5F4B-907D-93C5B7DF7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81BA9-52B7-8843-8D28-7DC7DA1C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6C5B2-67FB-554C-B69C-3292CA8B3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533F9-C2EB-5F4C-B947-A3FDEAF6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5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7C32-805F-294E-B783-26C17138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86AEA-6EE8-3343-804C-793C304A0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C3F06-3BCE-234B-86B1-2ECF4A845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097AD-28E0-9349-8713-30D7C92C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BDF2C-451E-9C48-9E98-F8C83E9B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111A4-4818-EE40-AEA5-0A63945C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D91ACE-6282-C147-A168-396F97299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BC724-D48F-4E41-B977-DF5D1FCBB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29D9A-C8FC-7945-9EDD-4F09F334AF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46CB5-1472-D844-97AD-1CEB4CF268C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28273-7DDE-D14E-9202-6E160F5BA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798F6-7BA7-AD4B-B11D-734DEF7D9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662EF-FD31-CF49-B317-1A4C5DCF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0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mailto:nelsoncat@pcsb.or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coylet@pcsb.org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D543303C-F9C2-F246-93DF-6E42D00A4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3" r="22578" b="1"/>
          <a:stretch/>
        </p:blipFill>
        <p:spPr>
          <a:xfrm rot="5400000">
            <a:off x="5172192" y="-161806"/>
            <a:ext cx="6858000" cy="718161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2186F5-F946-F542-A6E3-2B4764B2D224}"/>
              </a:ext>
            </a:extLst>
          </p:cNvPr>
          <p:cNvSpPr txBox="1"/>
          <p:nvPr/>
        </p:nvSpPr>
        <p:spPr>
          <a:xfrm>
            <a:off x="-3049" y="2967335"/>
            <a:ext cx="5010386" cy="923330"/>
          </a:xfrm>
          <a:prstGeom prst="rect">
            <a:avLst/>
          </a:prstGeom>
          <a:noFill/>
          <a:ln>
            <a:solidFill>
              <a:srgbClr val="E6522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E65223"/>
                </a:solidFill>
                <a:latin typeface="Algerian" pitchFamily="82" charset="77"/>
              </a:rPr>
              <a:t>2021-2022</a:t>
            </a:r>
          </a:p>
        </p:txBody>
      </p:sp>
    </p:spTree>
    <p:extLst>
      <p:ext uri="{BB962C8B-B14F-4D97-AF65-F5344CB8AC3E}">
        <p14:creationId xmlns:p14="http://schemas.microsoft.com/office/powerpoint/2010/main" val="3737452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DDB08-C0D3-F749-93ED-F6C9648FE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/>
              <a:t>Cathy Nelson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CA475-2874-7747-8FD3-DB3B2CA1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algn="l"/>
            <a:r>
              <a:rPr lang="en-US" dirty="0">
                <a:ea typeface="+mn-lt"/>
                <a:cs typeface="+mn-lt"/>
              </a:rPr>
              <a:t>•Mrs. Nelson (Miss Cathy) is in her 27</a:t>
            </a:r>
            <a:r>
              <a:rPr lang="en-US" baseline="30000" dirty="0">
                <a:ea typeface="+mn-lt"/>
                <a:cs typeface="+mn-lt"/>
              </a:rPr>
              <a:t>th</a:t>
            </a:r>
            <a:r>
              <a:rPr lang="en-US" dirty="0">
                <a:ea typeface="+mn-lt"/>
                <a:cs typeface="+mn-lt"/>
              </a:rPr>
              <a:t> year as a  speech/language pathologist.  She has been at Perkins since August, 2007.  Mrs. Nelson is married, and is the proud mom of 3 Perkins Alumni!  She enjoys kickboxing classes, and playing with her dog, Cady.  Mrs. Nelson is primarily serving children in grades K-5. </a:t>
            </a:r>
            <a:endParaRPr lang="en-US" dirty="0"/>
          </a:p>
          <a:p>
            <a:pPr algn="l"/>
            <a:r>
              <a:rPr lang="en-US" dirty="0">
                <a:ea typeface="+mn-lt"/>
                <a:cs typeface="+mn-lt"/>
              </a:rPr>
              <a:t>•</a:t>
            </a:r>
            <a:r>
              <a:rPr lang="en-US" dirty="0"/>
              <a:t>If you have any questions about your child’s IEP or the speech and language services being given, please contact her at </a:t>
            </a:r>
            <a:r>
              <a:rPr lang="en-US" dirty="0">
                <a:hlinkClick r:id="rId2"/>
              </a:rPr>
              <a:t>nelsoncat@pcsb.org</a:t>
            </a:r>
            <a:r>
              <a:rPr lang="en-US" dirty="0"/>
              <a:t> or by phone at 893-2117, ext. 1139.</a:t>
            </a:r>
          </a:p>
          <a:p>
            <a:pPr algn="l"/>
            <a:endParaRPr lang="en-US" dirty="0"/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73B6056-5817-1D42-A33D-54564EDC0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5057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DDB08-C0D3-F749-93ED-F6C9648FE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/>
              <a:t>Tracy</a:t>
            </a:r>
            <a:br>
              <a:rPr lang="en-US" sz="5400" dirty="0"/>
            </a:br>
            <a:r>
              <a:rPr lang="en-US" sz="5400" dirty="0"/>
              <a:t>Coyle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CA475-2874-7747-8FD3-DB3B2CA1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/>
              <a:t>Speech Language Pathologist</a:t>
            </a:r>
          </a:p>
          <a:p>
            <a:pPr algn="l"/>
            <a:r>
              <a:rPr lang="en-US" sz="1800" dirty="0" err="1"/>
              <a:t>Mrs</a:t>
            </a:r>
            <a:r>
              <a:rPr lang="en-US" sz="1800" dirty="0"/>
              <a:t> Coyle (Ms. Tracy) as been an SLP for 26 years. She has been working for Pinellas County Schools since 2001, with a back ground in various settings including geriatrics, toddlers 1-3 </a:t>
            </a:r>
            <a:r>
              <a:rPr lang="en-US" sz="1800" dirty="0" err="1"/>
              <a:t>yrs</a:t>
            </a:r>
            <a:r>
              <a:rPr lang="en-US" sz="1800" dirty="0"/>
              <a:t>, in addition to her current  itinerant PK-5 position. Mrs. Coyle is married with 2 high school and college age children. She enjoys hiking and walking her dog Sandy. </a:t>
            </a:r>
          </a:p>
          <a:p>
            <a:pPr algn="l"/>
            <a:r>
              <a:rPr lang="en-US" sz="1800" dirty="0"/>
              <a:t>If you have questions about your child’s IEP services please contact her at </a:t>
            </a:r>
            <a:r>
              <a:rPr lang="en-US" sz="1800" dirty="0">
                <a:hlinkClick r:id="rId2"/>
              </a:rPr>
              <a:t>coylet@pcsb.org</a:t>
            </a:r>
            <a:r>
              <a:rPr lang="en-US" sz="1800" dirty="0"/>
              <a:t> or by phone at (727) 893-2117, ext. 1139.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B6056-5817-1D42-A33D-54564EDC04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86" r="12386"/>
          <a:stretch/>
        </p:blipFill>
        <p:spPr>
          <a:xfrm rot="5400000"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918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8CDE110-39A9-FA45-B0A0-E49AB1D0D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2" r="4357"/>
          <a:stretch/>
        </p:blipFill>
        <p:spPr>
          <a:xfrm rot="5400000">
            <a:off x="505292" y="1339849"/>
            <a:ext cx="5571066" cy="417829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covered, orange, colorful&#10;&#10;Description automatically generated">
            <a:extLst>
              <a:ext uri="{FF2B5EF4-FFF2-40B4-BE49-F238E27FC236}">
                <a16:creationId xmlns:a16="http://schemas.microsoft.com/office/drawing/2014/main" id="{49D574E8-1042-9F42-B19A-9845BCA00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03"/>
          <a:stretch/>
        </p:blipFill>
        <p:spPr>
          <a:xfrm rot="5400000">
            <a:off x="6115641" y="1259514"/>
            <a:ext cx="5571066" cy="433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0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F18B75F8FDE4A9F20A248A477B7FB" ma:contentTypeVersion="13" ma:contentTypeDescription="Create a new document." ma:contentTypeScope="" ma:versionID="94d83a7e8068408328b22b4a1f5c5fae">
  <xsd:schema xmlns:xsd="http://www.w3.org/2001/XMLSchema" xmlns:xs="http://www.w3.org/2001/XMLSchema" xmlns:p="http://schemas.microsoft.com/office/2006/metadata/properties" xmlns:ns3="045e9509-b40b-4db0-8433-1826bfef0670" xmlns:ns4="a0891f61-0f26-4e48-978f-bdc40cd2e7e6" targetNamespace="http://schemas.microsoft.com/office/2006/metadata/properties" ma:root="true" ma:fieldsID="daa7f32980f95f6cd76aba4195cad67d" ns3:_="" ns4:_="">
    <xsd:import namespace="045e9509-b40b-4db0-8433-1826bfef0670"/>
    <xsd:import namespace="a0891f61-0f26-4e48-978f-bdc40cd2e7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5e9509-b40b-4db0-8433-1826bfef06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91f61-0f26-4e48-978f-bdc40cd2e7e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5352D72-7BFB-4F5B-B00F-27A53E846F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AC6C87-B9E0-43E2-A5A2-D117A31FCB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5e9509-b40b-4db0-8433-1826bfef0670"/>
    <ds:schemaRef ds:uri="a0891f61-0f26-4e48-978f-bdc40cd2e7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98EDF0-D7A9-4C1A-825D-75B64A91114D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45e9509-b40b-4db0-8433-1826bfef0670"/>
    <ds:schemaRef ds:uri="a0891f61-0f26-4e48-978f-bdc40cd2e7e6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220</Words>
  <Application>Microsoft Office PowerPoint</Application>
  <PresentationFormat>Widescreen</PresentationFormat>
  <Paragraphs>8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Cathy Nelson</vt:lpstr>
      <vt:lpstr>Tracy Coyle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Ware Anne</dc:creator>
  <cp:lastModifiedBy>Coyle Tracy</cp:lastModifiedBy>
  <cp:revision>10</cp:revision>
  <dcterms:created xsi:type="dcterms:W3CDTF">2021-08-20T21:02:54Z</dcterms:created>
  <dcterms:modified xsi:type="dcterms:W3CDTF">2021-08-24T14:57:06Z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0x0101003A0F18B75F8FDE4A9F20A248A477B7FB</vt:lpwstr>
  </property>
</Properties>
</file>